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288357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дождь, днем дождь. Ветер западный, юго-западный 7-12, днем порывы 15-20 м/с. Температура воздуха ночью 8-10, днем 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89050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366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66512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7163</cp:revision>
  <cp:lastPrinted>2021-02-03T11:37:00Z</cp:lastPrinted>
  <dcterms:created xsi:type="dcterms:W3CDTF">2018-03-27T06:03:00Z</dcterms:created>
  <dcterms:modified xsi:type="dcterms:W3CDTF">2026-05-27T07:16:21Z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